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B6B0C-CA93-4C9B-A508-91EF39FB051E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C17DF-86CE-460F-9C3A-931010199DD2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537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C17DF-86CE-460F-9C3A-931010199DD2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263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939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4504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861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9452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2372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97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5956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222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9713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840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80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41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533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898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7767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709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395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77857-FD03-40ED-927C-107742BE3EA8}" type="datetimeFigureOut">
              <a:rPr lang="es-MX" smtClean="0"/>
              <a:t>22/10/2022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C5462-5C42-47BD-88CD-E24ECCC89607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01893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33FCF-23A0-6E31-4CBF-17EC1B4F8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490" y="767800"/>
            <a:ext cx="8791575" cy="2387600"/>
          </a:xfrm>
        </p:spPr>
        <p:txBody>
          <a:bodyPr/>
          <a:lstStyle/>
          <a:p>
            <a:r>
              <a:rPr lang="en-US" dirty="0"/>
              <a:t>PRACTICA BASE DE DATOS II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335932-DB4C-4475-7475-5E109C12E5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ESTUDIANTE:    Henry JAVIER HUARACHI QUISPE</a:t>
            </a:r>
          </a:p>
          <a:p>
            <a:r>
              <a:rPr lang="en-US" b="1" dirty="0">
                <a:solidFill>
                  <a:srgbClr val="00B0F0"/>
                </a:solidFill>
              </a:rPr>
              <a:t>Docente: William barra</a:t>
            </a:r>
            <a:endParaRPr lang="es-MX" b="1" dirty="0">
              <a:solidFill>
                <a:srgbClr val="00B0F0"/>
              </a:solidFill>
            </a:endParaRPr>
          </a:p>
        </p:txBody>
      </p:sp>
      <p:pic>
        <p:nvPicPr>
          <p:cNvPr id="2050" name="Picture 2" descr="Unifranz - Bienvenid@ a la Universidad Franz Tamayo">
            <a:extLst>
              <a:ext uri="{FF2B5EF4-FFF2-40B4-BE49-F238E27FC236}">
                <a16:creationId xmlns:a16="http://schemas.microsoft.com/office/drawing/2014/main" id="{AF0E9D61-33CA-549A-8A9C-135C97DF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47" y="3965510"/>
            <a:ext cx="5022933" cy="23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E4338-0557-2DF3-5082-DED7CFA0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/>
              <a:t>10.¿Busque y defina a qué se referirá cuando se habla de parámetros de entrada y salida en MySQL?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C68E824-BD92-4343-91E3-91F4BD4E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15224" r="23440" b="17922"/>
          <a:stretch/>
        </p:blipFill>
        <p:spPr>
          <a:xfrm>
            <a:off x="5458098" y="1287624"/>
            <a:ext cx="5919976" cy="391885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234C21-CA86-9F9C-FCA7-A2207283F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Los parámetros de entrada (in) es un parámetro que entra al procedimiento que tendremos y se ara operaciones.</a:t>
            </a:r>
          </a:p>
          <a:p>
            <a:r>
              <a:rPr lang="es-MX" dirty="0"/>
              <a:t>El parámetro de salida (out) es un dato que se le devolverá al usuario al utilizar una función. </a:t>
            </a:r>
          </a:p>
          <a:p>
            <a:r>
              <a:rPr lang="es-MX" dirty="0"/>
              <a:t>El parámetro de entrada y salida (inout)</a:t>
            </a:r>
          </a:p>
          <a:p>
            <a:r>
              <a:rPr lang="es-MX" dirty="0"/>
              <a:t>Es un parámetro que entrara dentro de una operación y dicho resultado se mostrara al usuario.</a:t>
            </a:r>
          </a:p>
          <a:p>
            <a:r>
              <a:rPr lang="es-MX" dirty="0"/>
              <a:t>○ Es decir IN INOUT, etc.</a:t>
            </a:r>
          </a:p>
        </p:txBody>
      </p:sp>
    </p:spTree>
    <p:extLst>
      <p:ext uri="{BB962C8B-B14F-4D97-AF65-F5344CB8AC3E}">
        <p14:creationId xmlns:p14="http://schemas.microsoft.com/office/powerpoint/2010/main" val="104416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C1D49-186B-C01C-FC39-8DE5BC6B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Parte practica </a:t>
            </a:r>
            <a:br>
              <a:rPr lang="es-MX" dirty="0"/>
            </a:br>
            <a:r>
              <a:rPr lang="es-MX" sz="3100" dirty="0"/>
              <a:t>11. Crear la siguiente Base de datos y sus registros.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97A892-61E6-808D-DDB0-E6012DD85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35" t="19735" r="25869" b="14138"/>
          <a:stretch/>
        </p:blipFill>
        <p:spPr>
          <a:xfrm>
            <a:off x="326570" y="2003383"/>
            <a:ext cx="4544009" cy="454400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749E1E-EDCE-DA80-8FBA-725B36E5C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47348" r="43366" b="33741"/>
          <a:stretch/>
        </p:blipFill>
        <p:spPr>
          <a:xfrm>
            <a:off x="5094513" y="5250436"/>
            <a:ext cx="4870580" cy="12969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023049-CB35-260D-AFC0-5772B454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3" t="48980" r="38546" b="25578"/>
          <a:stretch/>
        </p:blipFill>
        <p:spPr>
          <a:xfrm>
            <a:off x="5243803" y="3348340"/>
            <a:ext cx="5001209" cy="17448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6D63C9-B821-37A8-08BF-73C1AD85AB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t="44898" r="14746" b="37959"/>
          <a:stretch/>
        </p:blipFill>
        <p:spPr>
          <a:xfrm>
            <a:off x="5113560" y="1912776"/>
            <a:ext cx="6721327" cy="12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0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E8F71-D4E6-ACDF-E443-4847C0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12.Crear una función que genere la serie Fibonacci.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ED9A9E-6D05-106F-439F-FE61B888A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4" t="73878" r="67003" b="16462"/>
          <a:stretch/>
        </p:blipFill>
        <p:spPr>
          <a:xfrm>
            <a:off x="6094412" y="3685592"/>
            <a:ext cx="2520053" cy="8770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31FE03-8BB0-054C-48CE-FC06C1B22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19183" r="49999" b="11157"/>
          <a:stretch/>
        </p:blipFill>
        <p:spPr>
          <a:xfrm>
            <a:off x="1679509" y="1838130"/>
            <a:ext cx="3632719" cy="47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1EEEC-563E-64E5-7EE6-21F121BF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13.Crear una variable global a nivel BASE 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DA25D8-9441-B37E-7552-98AD69C7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0" t="12244" r="35637" b="15782"/>
          <a:stretch/>
        </p:blipFill>
        <p:spPr>
          <a:xfrm>
            <a:off x="4088331" y="1474236"/>
            <a:ext cx="5318449" cy="49358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3C796E-11F2-353C-7307-3C439A659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6" t="76054" r="69082" b="9019"/>
          <a:stretch/>
        </p:blipFill>
        <p:spPr>
          <a:xfrm>
            <a:off x="928428" y="3737241"/>
            <a:ext cx="3060441" cy="18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A0E32-6CCB-F901-FE9D-5623E395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14.Crear una función no recibe parámetros (Utilizar WHILE, REPEAT o LOOP).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A79B6F-484D-3C61-FF46-74641891B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9" t="21089" r="51019" b="20408"/>
          <a:stretch/>
        </p:blipFill>
        <p:spPr>
          <a:xfrm>
            <a:off x="578498" y="1912774"/>
            <a:ext cx="4301413" cy="47917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3CE154-23D1-1569-94F9-1029048A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0" t="80236" r="56494" b="9262"/>
          <a:stretch/>
        </p:blipFill>
        <p:spPr>
          <a:xfrm>
            <a:off x="5085182" y="4544008"/>
            <a:ext cx="6123755" cy="14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2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A4577-278D-7D27-D51A-CFC8C9E5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15.Crear una función que determina cuantas veces se repite las vocales.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FB5928-BA08-4D4E-BB27-8D9DE1304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9" t="26259" r="34413" b="37279"/>
          <a:stretch/>
        </p:blipFill>
        <p:spPr>
          <a:xfrm>
            <a:off x="289249" y="2388637"/>
            <a:ext cx="6332840" cy="29111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24171A-9E6A-8297-C4CB-5CE1A2C82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8" t="63810" r="50841" b="21224"/>
          <a:stretch/>
        </p:blipFill>
        <p:spPr>
          <a:xfrm>
            <a:off x="6867331" y="3074102"/>
            <a:ext cx="5035420" cy="133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7632-6534-DD87-3E8B-33C616AE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16.Crear una función que recibe un parámetro INTEGER.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1CB05C-F4B9-B05E-24F4-85DFB98B2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33877" r="30588" b="24762"/>
          <a:stretch/>
        </p:blipFill>
        <p:spPr>
          <a:xfrm>
            <a:off x="135233" y="2397967"/>
            <a:ext cx="7133313" cy="34150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A43445-D988-BFD9-8143-EB465306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t="65170" r="64260" b="22858"/>
          <a:stretch/>
        </p:blipFill>
        <p:spPr>
          <a:xfrm>
            <a:off x="7473820" y="3429000"/>
            <a:ext cx="4082869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A6C85-561E-E6EA-A7CC-F2A63191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17. Crear una función que reciba un parámetro TEXT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7B9B23-DFFA-10D4-A715-F44EAABC7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7" t="28844" r="37781" b="21905"/>
          <a:stretch/>
        </p:blipFill>
        <p:spPr>
          <a:xfrm>
            <a:off x="111967" y="2435290"/>
            <a:ext cx="5589038" cy="36987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6E7F06-C224-3671-9667-12A15289E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t="73470" r="44821" b="9018"/>
          <a:stretch/>
        </p:blipFill>
        <p:spPr>
          <a:xfrm>
            <a:off x="5831632" y="2969435"/>
            <a:ext cx="5709298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5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9AE7-7536-F0DB-0387-ACC02D75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MANEJO DE CONCEPTOS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AEC66D-E512-1740-5CB7-0F854EF6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1.Defina que es lenguaje procedural en MySQL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2940B3-07D9-F4DD-10E3-B91E214EDD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1800" dirty="0">
                <a:solidFill>
                  <a:schemeClr val="tx1">
                    <a:lumMod val="95000"/>
                  </a:schemeClr>
                </a:solidFill>
              </a:rPr>
              <a:t>Los procedimientos almacenados MySQL son conjuntos de comandos SQL almacenados en el servidor. Esto nos permite trabajar con grandes cantidades de datos.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F23B0B-592B-99AF-7209-1551887A8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2. Defina que es una función en MySQL.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4105DD-5C2E-CE61-ADBF-18B9CC514F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/>
              <a:t>Es una rutina creada para tomar unos parámetros, procesarlos y retornar en un salida</a:t>
            </a:r>
          </a:p>
        </p:txBody>
      </p:sp>
    </p:spTree>
    <p:extLst>
      <p:ext uri="{BB962C8B-B14F-4D97-AF65-F5344CB8AC3E}">
        <p14:creationId xmlns:p14="http://schemas.microsoft.com/office/powerpoint/2010/main" val="361209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54380-A30D-7B7D-DD93-4B930568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3. ¿Qué cosas características debe de tener una función? Explique sobre el nombre, el return, parámetros, etc.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4AF4F2D-09CE-2083-55F5-0458B7F78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4504" r="21698" b="19327"/>
          <a:stretch/>
        </p:blipFill>
        <p:spPr>
          <a:xfrm>
            <a:off x="5004582" y="755780"/>
            <a:ext cx="6774619" cy="424542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9CDCC5-C70D-586F-A351-0369E5BE0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Una function debe Tener : nombre , operaciones , parametros , returns , return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363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6635D-BD7B-B99C-83F9-82AA3ED1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/>
              <a:t>4. ¿Cómo crear, modificar y cómo eliminar una función? Adjunte un ejemplo de su uso.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8F3DB51-E155-4B50-36CD-654A21063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1" t="32149" r="34223" b="32240"/>
          <a:stretch/>
        </p:blipFill>
        <p:spPr>
          <a:xfrm>
            <a:off x="5375139" y="1744824"/>
            <a:ext cx="6456807" cy="287382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FD86E1-7891-4884-0F93-2BE26390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Una function se crea con : create function (nombre)</a:t>
            </a:r>
          </a:p>
          <a:p>
            <a:r>
              <a:rPr lang="en-US" dirty="0"/>
              <a:t>Se elimina con : drop function(nombre de la funcion)</a:t>
            </a:r>
          </a:p>
          <a:p>
            <a:r>
              <a:rPr lang="en-US" dirty="0"/>
              <a:t>Create  or replace function (nombre) para modificar la funcion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84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39AAC6D-EA24-B6A2-C673-05F83D20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5. Para qué sirve la función CONCAT y como funciona en MYSQL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D7496DC-C14C-5DC2-9ACB-E0A6F9AA0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3" t="17954" r="36007" b="54750"/>
          <a:stretch/>
        </p:blipFill>
        <p:spPr>
          <a:xfrm>
            <a:off x="5366126" y="460311"/>
            <a:ext cx="6068965" cy="2096277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3069ECC-CA81-763B-0598-068C214E9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b="1" dirty="0"/>
              <a:t>El CONCAT nos sirve para enlazar dos cadenas y que muestre una mejor visualización</a:t>
            </a:r>
          </a:p>
          <a:p>
            <a:r>
              <a:rPr lang="es-MX" dirty="0"/>
              <a:t>○ ¿Crear una función que muestre el uso de las función CONCAT?</a:t>
            </a:r>
          </a:p>
          <a:p>
            <a:r>
              <a:rPr lang="es-MX" dirty="0"/>
              <a:t> ○ La función debe concatenar 3 cadenas.</a:t>
            </a:r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75F49E-5EAA-F249-F110-60151AD08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8" t="71774" r="33038" b="9296"/>
          <a:stretch/>
        </p:blipFill>
        <p:spPr>
          <a:xfrm>
            <a:off x="5505060" y="2688382"/>
            <a:ext cx="4935895" cy="14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9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C830A-8BB3-B361-A1E3-A70E2C9A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6. Para qué sirve la función SUBSTRING y como funciona en MYSQL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035AA2-41AE-F932-3C22-267BC1D0E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t="21568" r="36111" b="17637"/>
          <a:stretch/>
        </p:blipFill>
        <p:spPr>
          <a:xfrm>
            <a:off x="5245338" y="795080"/>
            <a:ext cx="5270262" cy="409324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115537-4F9B-85AE-6869-F9345F5EA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b="1" dirty="0"/>
              <a:t>Esta función nos sirve para tomar una parte de la cadena.</a:t>
            </a:r>
          </a:p>
          <a:p>
            <a:r>
              <a:rPr lang="es-MX" dirty="0"/>
              <a:t>○ ¿Crear una función que muestre el uso de las función SUBSTRING? </a:t>
            </a:r>
          </a:p>
          <a:p>
            <a:r>
              <a:rPr lang="es-MX" dirty="0"/>
              <a:t>○ La función recibe un nombre completo.</a:t>
            </a:r>
          </a:p>
          <a:p>
            <a:r>
              <a:rPr lang="es-MX" dirty="0"/>
              <a:t> ■ INPUT: Ximena Condori Mar </a:t>
            </a:r>
          </a:p>
          <a:p>
            <a:r>
              <a:rPr lang="es-MX" dirty="0"/>
              <a:t>○ La función solo retorna el nombre.</a:t>
            </a:r>
          </a:p>
          <a:p>
            <a:r>
              <a:rPr lang="es-MX" dirty="0"/>
              <a:t> ■ OUTPUT: Ximena </a:t>
            </a:r>
          </a:p>
        </p:txBody>
      </p:sp>
    </p:spTree>
    <p:extLst>
      <p:ext uri="{BB962C8B-B14F-4D97-AF65-F5344CB8AC3E}">
        <p14:creationId xmlns:p14="http://schemas.microsoft.com/office/powerpoint/2010/main" val="399073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B527-9361-A286-E0E3-FA8765FD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7. Para qué sirve la función STRCMP y como funciona en MYSQL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167E6C-6876-F73D-4222-37B01628B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15630" r="25816" b="15104"/>
          <a:stretch/>
        </p:blipFill>
        <p:spPr>
          <a:xfrm>
            <a:off x="5315954" y="597528"/>
            <a:ext cx="6226013" cy="445232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B1CD8E-4A70-A202-47A4-17C6B761E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b="1" dirty="0"/>
              <a:t>Nos permite comparar cadenas.</a:t>
            </a:r>
          </a:p>
          <a:p>
            <a:r>
              <a:rPr lang="es-MX" dirty="0"/>
              <a:t>○ ¿Crear una función que muestre el uso de las función STRCMP?</a:t>
            </a:r>
          </a:p>
          <a:p>
            <a:r>
              <a:rPr lang="es-MX" dirty="0"/>
              <a:t> ○ La función debe comparar 3 cadenas. Y deberá determinar si dos de ellas son iguales.</a:t>
            </a:r>
          </a:p>
        </p:txBody>
      </p:sp>
    </p:spTree>
    <p:extLst>
      <p:ext uri="{BB962C8B-B14F-4D97-AF65-F5344CB8AC3E}">
        <p14:creationId xmlns:p14="http://schemas.microsoft.com/office/powerpoint/2010/main" val="103576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CE70-3E76-C28D-FFA4-99065D7C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/>
              <a:t>8. Para qué sirve la función CHAR_LENGTH y LOCATE y como funciona en MYSQL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A46A67D-90E2-2E4A-2C71-DBD956E05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7" t="37152" r="38337" b="19609"/>
          <a:stretch/>
        </p:blipFill>
        <p:spPr>
          <a:xfrm>
            <a:off x="5840505" y="311023"/>
            <a:ext cx="4738374" cy="276730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98F99C-1854-4AAF-4883-0369F3522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La función char_length nos ayuda a contar los espacios y las letras.</a:t>
            </a:r>
          </a:p>
          <a:p>
            <a:r>
              <a:rPr lang="es-MX" dirty="0"/>
              <a:t>La función locate nos ayuda a encontrar cadenas dentro de una cadena.</a:t>
            </a:r>
          </a:p>
          <a:p>
            <a:r>
              <a:rPr lang="es-MX" dirty="0"/>
              <a:t>○ ¿Crear una función que muestre el uso de ambas funciones?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537693-0FE8-098B-51CE-D55BC7B74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t="22281" r="34119" b="17948"/>
          <a:stretch/>
        </p:blipFill>
        <p:spPr>
          <a:xfrm>
            <a:off x="5950436" y="3209814"/>
            <a:ext cx="4518512" cy="33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BA2DF-3ABB-D538-D71B-7D8414C5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67" y="609601"/>
            <a:ext cx="4035076" cy="1639884"/>
          </a:xfrm>
        </p:spPr>
        <p:txBody>
          <a:bodyPr>
            <a:noAutofit/>
          </a:bodyPr>
          <a:lstStyle/>
          <a:p>
            <a:r>
              <a:rPr lang="es-MX" sz="2400" dirty="0"/>
              <a:t>9. ¿Cual es la diferencia entre las funciones de agresión y funciones creados por el DBA? Es decir funciones creadas por el usuario.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D0B13E-81A3-9A00-D8BE-6120144F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Las funciones de agregacion son aquellas funciones que vienen por defecto en el MySQL</a:t>
            </a:r>
          </a:p>
          <a:p>
            <a:r>
              <a:rPr lang="en-US" dirty="0"/>
              <a:t>Las funciones creadas por el DBA </a:t>
            </a:r>
          </a:p>
          <a:p>
            <a:r>
              <a:rPr lang="en-US" dirty="0"/>
              <a:t>Son funciones que el usuario necesita crear en base a su necesidad usando Tambien funciones de agregacion</a:t>
            </a:r>
            <a:endParaRPr lang="es-MX" dirty="0"/>
          </a:p>
        </p:txBody>
      </p:sp>
      <p:pic>
        <p:nvPicPr>
          <p:cNvPr id="1026" name="Picture 2" descr="Funciones de agregación en SQL - DBA dixit">
            <a:extLst>
              <a:ext uri="{FF2B5EF4-FFF2-40B4-BE49-F238E27FC236}">
                <a16:creationId xmlns:a16="http://schemas.microsoft.com/office/drawing/2014/main" id="{351C33B0-B29E-D406-43C0-9325AAB28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68" y="401634"/>
            <a:ext cx="3288049" cy="24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F55153CC-8BA6-2509-B17E-D56BD391A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15630" r="25816" b="15104"/>
          <a:stretch/>
        </p:blipFill>
        <p:spPr>
          <a:xfrm>
            <a:off x="5613517" y="3031582"/>
            <a:ext cx="4685330" cy="33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0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817</TotalTime>
  <Words>645</Words>
  <Application>Microsoft Office PowerPoint</Application>
  <PresentationFormat>Panorámica</PresentationFormat>
  <Paragraphs>51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Circuito</vt:lpstr>
      <vt:lpstr>PRACTICA BASE DE DATOS II</vt:lpstr>
      <vt:lpstr>MANEJO DE CONCEPTOS</vt:lpstr>
      <vt:lpstr>3. ¿Qué cosas características debe de tener una función? Explique sobre el nombre, el return, parámetros, etc.</vt:lpstr>
      <vt:lpstr>4. ¿Cómo crear, modificar y cómo eliminar una función? Adjunte un ejemplo de su uso.</vt:lpstr>
      <vt:lpstr>5. Para qué sirve la función CONCAT y como funciona en MYSQL</vt:lpstr>
      <vt:lpstr>6. Para qué sirve la función SUBSTRING y como funciona en MYSQL </vt:lpstr>
      <vt:lpstr>7. Para qué sirve la función STRCMP y como funciona en MYSQL</vt:lpstr>
      <vt:lpstr>8. Para qué sirve la función CHAR_LENGTH y LOCATE y como funciona en MYSQL</vt:lpstr>
      <vt:lpstr>9. ¿Cual es la diferencia entre las funciones de agresión y funciones creados por el DBA? Es decir funciones creadas por el usuario.</vt:lpstr>
      <vt:lpstr>10.¿Busque y defina a qué se referirá cuando se habla de parámetros de entrada y salida en MySQL? </vt:lpstr>
      <vt:lpstr>Parte practica  11. Crear la siguiente Base de datos y sus registros.</vt:lpstr>
      <vt:lpstr>12.Crear una función que genere la serie Fibonacci. </vt:lpstr>
      <vt:lpstr>13.Crear una variable global a nivel BASE DE DATOS.</vt:lpstr>
      <vt:lpstr>14.Crear una función no recibe parámetros (Utilizar WHILE, REPEAT o LOOP).</vt:lpstr>
      <vt:lpstr>15.Crear una función que determina cuantas veces se repite las vocales.</vt:lpstr>
      <vt:lpstr>16.Crear una función que recibe un parámetro INTEGER.</vt:lpstr>
      <vt:lpstr>17. Crear una función que reciba un parámetro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 BASE DE DATOS II</dc:title>
  <dc:creator>Henry Huarachi</dc:creator>
  <cp:lastModifiedBy>Henry Huarachi</cp:lastModifiedBy>
  <cp:revision>6</cp:revision>
  <dcterms:created xsi:type="dcterms:W3CDTF">2022-10-21T19:14:27Z</dcterms:created>
  <dcterms:modified xsi:type="dcterms:W3CDTF">2022-10-23T02:50:49Z</dcterms:modified>
</cp:coreProperties>
</file>